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1" r:id="rId21"/>
    <p:sldId id="26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7" dt="2023-05-17T03:03:29.300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29.300" v="54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29.300" v="54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29.300" v="54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741" y="2569903"/>
            <a:ext cx="4531658" cy="9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</cp:revision>
  <dcterms:modified xsi:type="dcterms:W3CDTF">2023-05-17T03:03:42Z</dcterms:modified>
</cp:coreProperties>
</file>